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5"/>
  </p:notesMasterIdLst>
  <p:sldIdLst>
    <p:sldId id="256" r:id="rId2"/>
    <p:sldId id="269" r:id="rId3"/>
    <p:sldId id="270" r:id="rId4"/>
    <p:sldId id="257" r:id="rId5"/>
    <p:sldId id="258" r:id="rId6"/>
    <p:sldId id="272" r:id="rId7"/>
    <p:sldId id="259" r:id="rId8"/>
    <p:sldId id="260" r:id="rId9"/>
    <p:sldId id="261" r:id="rId10"/>
    <p:sldId id="271" r:id="rId11"/>
    <p:sldId id="263" r:id="rId12"/>
    <p:sldId id="274" r:id="rId13"/>
    <p:sldId id="273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9147" autoAdjust="0"/>
  </p:normalViewPr>
  <p:slideViewPr>
    <p:cSldViewPr>
      <p:cViewPr>
        <p:scale>
          <a:sx n="100" d="100"/>
          <a:sy n="100" d="100"/>
        </p:scale>
        <p:origin x="6" y="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36661-DEC5-4C53-9569-B8FDA869793B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82826-068E-4978-A258-563E474686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3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2826-068E-4978-A258-563E4746860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2826-068E-4978-A258-563E4746860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advClick="0" advTm="4000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  <p:transition advClick="0" advTm="4000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66AA42B-E654-4C4C-BFD7-099B564AAEFA}" type="datetimeFigureOut">
              <a:rPr lang="zh-CN" altLang="en-US" smtClean="0"/>
              <a:pPr/>
              <a:t>2017-8-25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6ADC095-8EBD-4210-B749-B2F93AF5D7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advClick="0" advTm="4000"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 smtClean="0">
                <a:solidFill>
                  <a:srgbClr val="FFFF00"/>
                </a:solidFill>
              </a:rPr>
              <a:t>快乐暑假</a:t>
            </a:r>
            <a:endParaRPr lang="zh-CN" altLang="en-US" sz="80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------------</a:t>
            </a:r>
            <a:r>
              <a:rPr lang="zh-CN" altLang="en-US" dirty="0" smtClean="0">
                <a:solidFill>
                  <a:srgbClr val="FF0000"/>
                </a:solidFill>
              </a:rPr>
              <a:t>四川游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Kim Taylor - I Am You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2996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7816634841198291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214554"/>
            <a:ext cx="3161132" cy="421484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smtClean="0"/>
              <a:t>我在四川省红原县，早晨很冷，我穿得很厚</a:t>
            </a:r>
            <a:endParaRPr lang="zh-CN" altLang="en-US" sz="2800"/>
          </a:p>
        </p:txBody>
      </p:sp>
      <p:pic>
        <p:nvPicPr>
          <p:cNvPr id="5" name="图片 4" descr="8364696851273429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2500306"/>
            <a:ext cx="4833972" cy="3625479"/>
          </a:xfrm>
          <a:prstGeom prst="rect">
            <a:avLst/>
          </a:prstGeom>
        </p:spPr>
      </p:pic>
    </p:spTree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203286763413195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2428868"/>
            <a:ext cx="3268124" cy="285752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这就是最牛中学，白鹿中学，地震后屹立不倒</a:t>
            </a:r>
            <a:endParaRPr lang="zh-CN" altLang="en-US" sz="2400"/>
          </a:p>
        </p:txBody>
      </p:sp>
      <p:pic>
        <p:nvPicPr>
          <p:cNvPr id="5" name="图片 4" descr="微信图片_201708231934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1857364"/>
            <a:ext cx="5334038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1126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晴朗的天空，美丽的大草原一望无际</a:t>
            </a:r>
            <a:endParaRPr lang="zh-CN" altLang="en-US" sz="3200" dirty="0"/>
          </a:p>
        </p:txBody>
      </p:sp>
      <p:pic>
        <p:nvPicPr>
          <p:cNvPr id="1026" name="Picture 2" descr="F:\IMG_20170808_1803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612068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38424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71600" y="2996952"/>
            <a:ext cx="7128792" cy="1506480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          </a:t>
            </a:r>
            <a:r>
              <a:rPr lang="zh-CN" altLang="en-US" sz="6000" dirty="0" smtClean="0"/>
              <a:t>谢谢观赏</a:t>
            </a:r>
            <a:r>
              <a:rPr lang="en-US" altLang="zh-CN" sz="6000" dirty="0" smtClean="0"/>
              <a:t>!</a:t>
            </a:r>
            <a:endParaRPr lang="zh-CN" altLang="en-US" sz="6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47864" y="2492896"/>
            <a:ext cx="7931224" cy="17281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816049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0" y="1285860"/>
            <a:ext cx="7207640" cy="538684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这里是四川彭州市的银厂沟的景区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97617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840760" cy="4608512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我在银厂沟的瀑布前留影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8501747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smtClean="0"/>
              <a:t>这里是白鹿镇，被誉为法国小镇</a:t>
            </a:r>
            <a:endParaRPr lang="zh-CN" altLang="en-US" sz="2800" dirty="0"/>
          </a:p>
        </p:txBody>
      </p:sp>
      <p:pic>
        <p:nvPicPr>
          <p:cNvPr id="1026" name="Picture 2" descr="C:\Documents and Settings\Administrator\桌面\新建文件夹\IMG_20170731_09080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25937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05272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银厂沟的石阶与猴子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Documents and Settings\Administrator\桌面\新建文件夹\IMG_20170714_09573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3672408" cy="43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60848"/>
            <a:ext cx="3600400" cy="44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72415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04248" y="908720"/>
            <a:ext cx="1296144" cy="2952328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C00000"/>
                </a:solidFill>
              </a:rPr>
              <a:t>白鹿镇的景色真不错哦！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F:\IMG_20170731_085702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92696"/>
            <a:ext cx="4464496" cy="55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7427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有幸看到两个彩虹，美丽极了</a:t>
            </a:r>
            <a:endParaRPr lang="zh-CN" altLang="en-US" sz="2000" dirty="0"/>
          </a:p>
        </p:txBody>
      </p:sp>
      <p:pic>
        <p:nvPicPr>
          <p:cNvPr id="2050" name="Picture 2" descr="C:\Documents and Settings\Administrator\桌面\新建文件夹\IMG_20170730_1823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52928" cy="50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6736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我来到了长江黄河的分水岭，海拔</a:t>
            </a:r>
            <a:r>
              <a:rPr lang="en-US" altLang="zh-CN" sz="2400" smtClean="0"/>
              <a:t>4345</a:t>
            </a:r>
            <a:r>
              <a:rPr lang="zh-CN" altLang="en-US" sz="2400" smtClean="0"/>
              <a:t>米。我有了高原反应</a:t>
            </a:r>
            <a:endParaRPr lang="zh-CN" altLang="en-US" sz="2400"/>
          </a:p>
        </p:txBody>
      </p:sp>
      <p:pic>
        <p:nvPicPr>
          <p:cNvPr id="3074" name="Picture 2" descr="C:\Documents and Settings\Administrator\桌面\新建文件夹\IMG_20170808_15431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7" y="2143116"/>
            <a:ext cx="2978052" cy="38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6314339339031278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1928802"/>
            <a:ext cx="5286412" cy="4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0896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CN" altLang="en-US" sz="2800" dirty="0" smtClean="0"/>
              <a:t>这是我</a:t>
            </a:r>
            <a:r>
              <a:rPr lang="zh-CN" altLang="en-US" sz="2800" smtClean="0"/>
              <a:t>与藏族演员们的</a:t>
            </a:r>
            <a:r>
              <a:rPr lang="zh-CN" altLang="en-US" sz="2800" dirty="0" smtClean="0"/>
              <a:t>合照</a:t>
            </a:r>
            <a:endParaRPr lang="zh-CN" altLang="en-US" sz="2800" dirty="0"/>
          </a:p>
        </p:txBody>
      </p:sp>
      <p:pic>
        <p:nvPicPr>
          <p:cNvPr id="1026" name="Picture 2" descr="C:\Documents and Settings\Administrator\桌面\新建文件夹\15464398651828213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3096344" cy="456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17576"/>
            <a:ext cx="3150350" cy="4535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82" y="1891928"/>
            <a:ext cx="2933818" cy="45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7776"/>
      </p:ext>
    </p:extLst>
  </p:cSld>
  <p:clrMapOvr>
    <a:masterClrMapping/>
  </p:clrMapOvr>
  <p:transition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675</TotalTime>
  <Words>124</Words>
  <Application>Microsoft Office PowerPoint</Application>
  <PresentationFormat>全屏显示(4:3)</PresentationFormat>
  <Paragraphs>18</Paragraphs>
  <Slides>13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波形</vt:lpstr>
      <vt:lpstr>快乐暑假</vt:lpstr>
      <vt:lpstr>这里是四川彭州市的银厂沟的景区</vt:lpstr>
      <vt:lpstr>我在银厂沟的瀑布前留影</vt:lpstr>
      <vt:lpstr>这里是白鹿镇，被誉为法国小镇</vt:lpstr>
      <vt:lpstr>银厂沟的石阶与猴子</vt:lpstr>
      <vt:lpstr>白鹿镇的景色真不错哦！</vt:lpstr>
      <vt:lpstr>有幸看到两个彩虹，美丽极了</vt:lpstr>
      <vt:lpstr>我来到了长江黄河的分水岭，海拔4345米。我有了高原反应</vt:lpstr>
      <vt:lpstr>这是我与藏族演员们的合照</vt:lpstr>
      <vt:lpstr>我在四川省红原县，早晨很冷，我穿得很厚</vt:lpstr>
      <vt:lpstr>这就是最牛中学，白鹿中学，地震后屹立不倒</vt:lpstr>
      <vt:lpstr>晴朗的天空，美丽的大草原一望无际</vt:lpstr>
      <vt:lpstr>谢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 User</dc:creator>
  <cp:lastModifiedBy>Lenovo User</cp:lastModifiedBy>
  <cp:revision>33</cp:revision>
  <dcterms:created xsi:type="dcterms:W3CDTF">2017-08-17T01:46:09Z</dcterms:created>
  <dcterms:modified xsi:type="dcterms:W3CDTF">2017-08-25T02:53:08Z</dcterms:modified>
</cp:coreProperties>
</file>